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3013-0D67-4504-B695-2AEB094609CE}" type="datetimeFigureOut">
              <a:rPr lang="tr-TR" smtClean="0"/>
              <a:t>26.09.2017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9092-1C58-4E60-91E4-B0FE619E6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83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3013-0D67-4504-B695-2AEB094609CE}" type="datetimeFigureOut">
              <a:rPr lang="tr-TR" smtClean="0"/>
              <a:t>26.09.2017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9092-1C58-4E60-91E4-B0FE619E6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726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3013-0D67-4504-B695-2AEB094609CE}" type="datetimeFigureOut">
              <a:rPr lang="tr-TR" smtClean="0"/>
              <a:t>26.09.2017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9092-1C58-4E60-91E4-B0FE619E6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098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3013-0D67-4504-B695-2AEB094609CE}" type="datetimeFigureOut">
              <a:rPr lang="tr-TR" smtClean="0"/>
              <a:t>26.09.2017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9092-1C58-4E60-91E4-B0FE619E6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10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3013-0D67-4504-B695-2AEB094609CE}" type="datetimeFigureOut">
              <a:rPr lang="tr-TR" smtClean="0"/>
              <a:t>26.09.2017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9092-1C58-4E60-91E4-B0FE619E6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350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3013-0D67-4504-B695-2AEB094609CE}" type="datetimeFigureOut">
              <a:rPr lang="tr-TR" smtClean="0"/>
              <a:t>26.09.2017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9092-1C58-4E60-91E4-B0FE619E6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05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3013-0D67-4504-B695-2AEB094609CE}" type="datetimeFigureOut">
              <a:rPr lang="tr-TR" smtClean="0"/>
              <a:t>26.09.2017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9092-1C58-4E60-91E4-B0FE619E6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531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3013-0D67-4504-B695-2AEB094609CE}" type="datetimeFigureOut">
              <a:rPr lang="tr-TR" smtClean="0"/>
              <a:t>26.09.2017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9092-1C58-4E60-91E4-B0FE619E6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76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3013-0D67-4504-B695-2AEB094609CE}" type="datetimeFigureOut">
              <a:rPr lang="tr-TR" smtClean="0"/>
              <a:t>26.09.2017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9092-1C58-4E60-91E4-B0FE619E6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464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3013-0D67-4504-B695-2AEB094609CE}" type="datetimeFigureOut">
              <a:rPr lang="tr-TR" smtClean="0"/>
              <a:t>26.09.2017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9092-1C58-4E60-91E4-B0FE619E6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141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3013-0D67-4504-B695-2AEB094609CE}" type="datetimeFigureOut">
              <a:rPr lang="tr-TR" smtClean="0"/>
              <a:t>26.09.2017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9092-1C58-4E60-91E4-B0FE619E6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085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83013-0D67-4504-B695-2AEB094609CE}" type="datetimeFigureOut">
              <a:rPr lang="tr-TR" smtClean="0"/>
              <a:t>26.09.2017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79092-1C58-4E60-91E4-B0FE619E66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22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PRO İŞİTME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DOĞUŞ MEDİKAL CO.LTD.</a:t>
            </a:r>
            <a:br>
              <a:rPr lang="tr-TR" dirty="0" smtClean="0"/>
            </a:br>
            <a:r>
              <a:rPr lang="tr-TR" dirty="0" smtClean="0"/>
              <a:t>SAMSUN </a:t>
            </a:r>
            <a:endParaRPr lang="tr-TR" dirty="0"/>
          </a:p>
        </p:txBody>
      </p:sp>
      <p:pic>
        <p:nvPicPr>
          <p:cNvPr id="15362" name="Picture 2" descr="1tc i&amp;scedil;itm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760"/>
            <a:ext cx="38100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40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211960" cy="336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624"/>
            <a:ext cx="3837136" cy="306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14332"/>
            <a:ext cx="4271120" cy="341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4" y="3573016"/>
            <a:ext cx="3881500" cy="31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822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STOK</a:t>
            </a:r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557374" cy="524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25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ALIM </a:t>
            </a:r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48072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558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SATIŞ</a:t>
            </a:r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412776"/>
            <a:ext cx="612068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549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KASA</a:t>
            </a:r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0469"/>
            <a:ext cx="684076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880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CARİ HESAP</a:t>
            </a:r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719392" cy="537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40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" y="-25646"/>
            <a:ext cx="8671625" cy="69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59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716519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şağı Ok 4"/>
          <p:cNvSpPr/>
          <p:nvPr/>
        </p:nvSpPr>
        <p:spPr>
          <a:xfrm>
            <a:off x="1907704" y="980728"/>
            <a:ext cx="7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şağı Ok 5"/>
          <p:cNvSpPr/>
          <p:nvPr/>
        </p:nvSpPr>
        <p:spPr>
          <a:xfrm>
            <a:off x="2915816" y="980728"/>
            <a:ext cx="7200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593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 KABUL</a:t>
            </a: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8" y="1196752"/>
            <a:ext cx="675075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38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2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32"/>
            <a:ext cx="457200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61032"/>
            <a:ext cx="4571999" cy="335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9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79"/>
            <a:ext cx="8604448" cy="68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>
            <a:off x="467544" y="764704"/>
            <a:ext cx="7200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26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559"/>
            <a:ext cx="864096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31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" y="8469"/>
            <a:ext cx="4307124" cy="344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8469"/>
            <a:ext cx="4905733" cy="392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143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8" y="188639"/>
            <a:ext cx="8247766" cy="659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78141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14</Words>
  <Application>Microsoft Office PowerPoint</Application>
  <PresentationFormat>Ekran Gösterisi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PRO İŞİTME</vt:lpstr>
      <vt:lpstr>PowerPoint Sunusu</vt:lpstr>
      <vt:lpstr>PowerPoint Sunusu</vt:lpstr>
      <vt:lpstr>HASTA KABUL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STOK</vt:lpstr>
      <vt:lpstr>ALIM </vt:lpstr>
      <vt:lpstr>SATIŞ</vt:lpstr>
      <vt:lpstr>KASA</vt:lpstr>
      <vt:lpstr>CARİ HESAP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İŞİTME</dc:title>
  <dc:creator>DoğuşBilgisayar</dc:creator>
  <cp:lastModifiedBy>DoğuşBilgisayar</cp:lastModifiedBy>
  <cp:revision>6</cp:revision>
  <dcterms:created xsi:type="dcterms:W3CDTF">2017-09-26T06:03:38Z</dcterms:created>
  <dcterms:modified xsi:type="dcterms:W3CDTF">2017-09-26T07:41:32Z</dcterms:modified>
</cp:coreProperties>
</file>